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651" y="-541752"/>
            <a:ext cx="6945682" cy="785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47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8754" y="-516699"/>
            <a:ext cx="6858000" cy="789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9966" y="-510437"/>
            <a:ext cx="6858000" cy="78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651" y="-491648"/>
            <a:ext cx="6858000" cy="784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4914" y="-472859"/>
            <a:ext cx="6858000" cy="78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89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177" y="-491648"/>
            <a:ext cx="6858000" cy="784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650" y="-479121"/>
            <a:ext cx="6858000" cy="78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09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6825" y="1855473"/>
            <a:ext cx="6815669" cy="1515533"/>
          </a:xfrm>
        </p:spPr>
        <p:txBody>
          <a:bodyPr/>
          <a:lstStyle/>
          <a:p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176" y="-479121"/>
            <a:ext cx="6858000" cy="78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3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4913" y="-485384"/>
            <a:ext cx="6858000" cy="78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84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4913" y="-497910"/>
            <a:ext cx="6858000" cy="785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805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Garamond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korisnik</dc:creator>
  <cp:lastModifiedBy>Windows korisnik</cp:lastModifiedBy>
  <cp:revision>3</cp:revision>
  <dcterms:created xsi:type="dcterms:W3CDTF">2021-03-14T11:24:07Z</dcterms:created>
  <dcterms:modified xsi:type="dcterms:W3CDTF">2021-03-14T11:43:17Z</dcterms:modified>
</cp:coreProperties>
</file>